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23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10:47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10:47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6"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8"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9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92"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5"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6"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2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2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4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4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7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7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7"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8"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72"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73"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74"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4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43"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44"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4"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8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8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27"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28"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29"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30"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31"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32"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Javier Villegas</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a:xfrm>
            <a:off x="1572314" y="3355802"/>
            <a:ext cx="5510213" cy="553998"/>
          </a:xfrm>
        </p:spPr>
        <p:txBody>
          <a:bodyPr/>
          <a:lstStyle/>
          <a:p>
            <a:r>
              <a:rPr lang="en-US" dirty="0"/>
              <a:t>Mediterranean Shipping Company, IT Director Microsoft MVP Data Platform</a:t>
            </a:r>
            <a:endParaRPr lang="es-ES" dirty="0"/>
          </a:p>
        </p:txBody>
      </p:sp>
      <p:pic>
        <p:nvPicPr>
          <p:cNvPr id="9" name="Imagen 8">
            <a:extLst>
              <a:ext uri="{FF2B5EF4-FFF2-40B4-BE49-F238E27FC236}">
                <a16:creationId xmlns:a16="http://schemas.microsoft.com/office/drawing/2014/main" id="{FB0D4044-6E87-43E6-A477-779DD77DF0BC}"/>
              </a:ext>
            </a:extLst>
          </p:cNvPr>
          <p:cNvPicPr>
            <a:picLocks noChangeAspect="1"/>
          </p:cNvPicPr>
          <p:nvPr/>
        </p:nvPicPr>
        <p:blipFill>
          <a:blip r:embed="rId2"/>
          <a:srcRect/>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n-US" dirty="0"/>
              <a:t>Performance Features in SQL Server and Azure SQL</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Javier Villegas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553998"/>
          </a:xfrm>
        </p:spPr>
        <p:txBody>
          <a:bodyPr/>
          <a:lstStyle/>
          <a:p>
            <a:r>
              <a:rPr lang="en-US" dirty="0"/>
              <a:t>Mediterranean Shipping Company, IT Director Microsoft MVP Data Platform</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White Template</Template>
  <TotalTime>1387</TotalTime>
  <Words>62</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Wingdings</vt:lpstr>
      <vt:lpstr>Myriad Pro</vt:lpstr>
      <vt:lpstr>Quicksand</vt:lpstr>
      <vt:lpstr>Arial</vt:lpstr>
      <vt:lpstr>Lufga</vt:lpstr>
      <vt:lpstr>Segoe UI</vt:lpstr>
      <vt:lpstr>Consolas</vt:lpstr>
      <vt:lpstr>White Template</vt:lpstr>
      <vt:lpstr>CorelDRAW</vt:lpstr>
      <vt:lpstr>Presentación de PowerPoint</vt:lpstr>
      <vt:lpstr>Performance Features in SQL Server and Azure SQL</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83</cp:revision>
  <dcterms:created xsi:type="dcterms:W3CDTF">2019-08-09T15:41:27Z</dcterms:created>
  <dcterms:modified xsi:type="dcterms:W3CDTF">2022-03-14T21:48:13Z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